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Уровень текста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Песчаная тропа между двух холмов, ведущая к океану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Цапля, низко летящая над пляжем с коротким забором на переднем плане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Вид на пляж и море с песчаной дюны, покрытой травой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— Иван Арсентьев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112" name="«Введите цитату здесь».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«Введите цитату здесь». </a:t>
            </a:r>
          </a:p>
        </p:txBody>
      </p:sp>
      <p:sp>
        <p:nvSpPr>
          <p:cNvPr id="1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Вид на пляж и море с песчаной дюны, покрытой травой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Вид на пляж и море с песчаной дюны, покрытой травой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Цапля, низко летящая над пляжем с коротким забором на переднем плане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есчаная тропа между двух холмов, ведущая к океану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6" name="Уровень текста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5" name="Уровень текста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Кулинарная книга на основе ИИ"/>
          <p:cNvSpPr txBox="1"/>
          <p:nvPr>
            <p:ph type="title"/>
          </p:nvPr>
        </p:nvSpPr>
        <p:spPr>
          <a:xfrm>
            <a:off x="776665" y="4511681"/>
            <a:ext cx="8263536" cy="4260838"/>
          </a:xfrm>
          <a:prstGeom prst="rect">
            <a:avLst/>
          </a:prstGeom>
        </p:spPr>
        <p:txBody>
          <a:bodyPr/>
          <a:lstStyle/>
          <a:p>
            <a:pPr/>
            <a:r>
              <a:t>Кулинарная книга на основе ИИ</a:t>
            </a:r>
          </a:p>
        </p:txBody>
      </p:sp>
      <p:pic>
        <p:nvPicPr>
          <p:cNvPr id="138" name="IMG_0010.jpeg" descr="IMG_00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8148" y="2047475"/>
            <a:ext cx="14490720" cy="9621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Кулинарная книга с использованием искусственного интеллекта — это интерактивный онлайн-ресурс, позволяющий пользователям находить рецепты блюд на основе их вкусовых предпочтений, состава продуктов и доступных ингредиентов"/>
          <p:cNvSpPr txBox="1"/>
          <p:nvPr/>
        </p:nvSpPr>
        <p:spPr>
          <a:xfrm>
            <a:off x="2270129" y="2338898"/>
            <a:ext cx="5561143" cy="903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40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Кулинарная книга с использованием искусственного интеллекта — это интерактивный онлайн-ресурс, позволяющий пользователям находить рецепты блюд на основе их вкусовых предпочтений, состава продуктов и доступных ингредиентов</a:t>
            </a:r>
          </a:p>
        </p:txBody>
      </p:sp>
      <p:pic>
        <p:nvPicPr>
          <p:cNvPr id="141" name="IMG_0011.jpeg" descr="IMG_00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2844" y="1527909"/>
            <a:ext cx="13144780" cy="10660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Песчаная тропа между двух холмов, ведущая к океану" descr="Песчаная тропа между двух холмов, ведущая к океану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1183" t="0" r="21183" b="0"/>
          <a:stretch>
            <a:fillRect/>
          </a:stretch>
        </p:blipFill>
        <p:spPr>
          <a:xfrm>
            <a:off x="11966575" y="1072554"/>
            <a:ext cx="11855526" cy="11570993"/>
          </a:xfrm>
          <a:prstGeom prst="rect">
            <a:avLst/>
          </a:prstGeom>
        </p:spPr>
      </p:pic>
      <p:sp>
        <p:nvSpPr>
          <p:cNvPr id="144" name="Принцип работы"/>
          <p:cNvSpPr txBox="1"/>
          <p:nvPr>
            <p:ph type="title"/>
          </p:nvPr>
        </p:nvSpPr>
        <p:spPr>
          <a:xfrm>
            <a:off x="796606" y="788324"/>
            <a:ext cx="10532935" cy="2341805"/>
          </a:xfrm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pPr/>
            <a:r>
              <a:t>Принцип работы</a:t>
            </a:r>
          </a:p>
        </p:txBody>
      </p:sp>
      <p:sp>
        <p:nvSpPr>
          <p:cNvPr id="145" name="На сайте Кулинарной книги работает специальный алгоритм, который анализирует данные, введенные пользователем, и предлагает наиболее подходящие рецепты."/>
          <p:cNvSpPr txBox="1"/>
          <p:nvPr>
            <p:ph type="body" sz="half" idx="1"/>
          </p:nvPr>
        </p:nvSpPr>
        <p:spPr>
          <a:xfrm>
            <a:off x="1130199" y="2473468"/>
            <a:ext cx="10223501" cy="9296401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45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На сайте Кулинарной книги работает специальный алгоритм, который анализирует данные, введенные пользователем, и предлагает наиболее подходящие рецепты.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Песчаная тропа между двух холмов, ведущая к океану" descr="Песчаная тропа между двух холмов, ведущая к океану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846" t="0" r="15846" b="0"/>
          <a:stretch>
            <a:fillRect/>
          </a:stretch>
        </p:blipFill>
        <p:spPr>
          <a:xfrm>
            <a:off x="13169900" y="3149600"/>
            <a:ext cx="9525000" cy="9296400"/>
          </a:xfrm>
          <a:prstGeom prst="rect">
            <a:avLst/>
          </a:prstGeom>
        </p:spPr>
      </p:pic>
      <p:sp>
        <p:nvSpPr>
          <p:cNvPr id="148" name="Целевая аудитор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Целевая аудитория</a:t>
            </a:r>
          </a:p>
        </p:txBody>
      </p:sp>
      <p:sp>
        <p:nvSpPr>
          <p:cNvPr id="149" name="Сайт Кулинарной книги рассчитан на широкую аудиторию любителей готовить и экспериментировать в кулинарии."/>
          <p:cNvSpPr txBox="1"/>
          <p:nvPr>
            <p:ph type="body" sz="half" idx="1"/>
          </p:nvPr>
        </p:nvSpPr>
        <p:spPr>
          <a:xfrm>
            <a:off x="1851371" y="3338916"/>
            <a:ext cx="10223501" cy="9296401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44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Сайт Кулинарной книги рассчитан на широкую аудиторию любителей готовить и экспериментировать в кулинарии.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Цапля, низко летящая над пляжем с коротким забором на переднем плане" descr="Цапля, низко летящая над пляжем с коротким забором на переднем план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8708" r="0" b="8708"/>
          <a:stretch>
            <a:fillRect/>
          </a:stretch>
        </p:blipFill>
        <p:spPr>
          <a:xfrm>
            <a:off x="13274161" y="691951"/>
            <a:ext cx="10242619" cy="12332113"/>
          </a:xfrm>
          <a:prstGeom prst="rect">
            <a:avLst/>
          </a:prstGeom>
        </p:spPr>
      </p:pic>
      <p:sp>
        <p:nvSpPr>
          <p:cNvPr id="152" name="Значимость проекта"/>
          <p:cNvSpPr txBox="1"/>
          <p:nvPr>
            <p:ph type="title"/>
          </p:nvPr>
        </p:nvSpPr>
        <p:spPr>
          <a:xfrm>
            <a:off x="1651000" y="1114771"/>
            <a:ext cx="10223500" cy="2574923"/>
          </a:xfrm>
          <a:prstGeom prst="rect">
            <a:avLst/>
          </a:prstGeom>
        </p:spPr>
        <p:txBody>
          <a:bodyPr/>
          <a:lstStyle>
            <a:lvl1pPr defTabSz="792479">
              <a:defRPr sz="8064"/>
            </a:lvl1pPr>
          </a:lstStyle>
          <a:p>
            <a:pPr/>
            <a:r>
              <a:t>Значимость проекта</a:t>
            </a:r>
          </a:p>
        </p:txBody>
      </p:sp>
      <p:sp>
        <p:nvSpPr>
          <p:cNvPr id="153" name="Использование искусственного интеллекта позволяет учесть индивидуальные предпочтения каждого пользователя, что делает процесс поиска и выбора рецептов более удобным и персонализированным. Психографические данные, такие как вкусы, предпочтения и потребнос"/>
          <p:cNvSpPr txBox="1"/>
          <p:nvPr>
            <p:ph type="body" sz="quarter" idx="1"/>
          </p:nvPr>
        </p:nvSpPr>
        <p:spPr>
          <a:xfrm>
            <a:off x="1651000" y="5427548"/>
            <a:ext cx="10223500" cy="5727701"/>
          </a:xfrm>
          <a:prstGeom prst="rect">
            <a:avLst/>
          </a:prstGeom>
        </p:spPr>
        <p:txBody>
          <a:bodyPr/>
          <a:lstStyle>
            <a:lvl1pPr algn="l" defTabSz="352043">
              <a:defRPr sz="351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Использование искусственного интеллекта позволяет учесть индивидуальные предпочтения каждого пользователя, что делает процесс поиска и выбора рецептов более удобным и персонализированным. Психографические данные, такие как вкусы, предпочтения и потребности, помогают создать уникальный опыт для каждого пользователя, делая сайт более привлекательным и полезным.</a:t>
            </a:r>
            <a:endParaRPr sz="331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osaSInGvhBAaqr8jidixhIzCgCsoIAMgEvfxDi.mp4" descr="osaSInGvhBAaqr8jidixhIzCgCsoIAMgEvfxDi.mp4"/>
          <p:cNvPicPr>
            <a:picLocks noChangeAspect="0"/>
          </p:cNvPicPr>
          <p:nvPr>
            <p:ph type="pic" idx="2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776554" y="716565"/>
            <a:ext cx="8830892" cy="8650670"/>
          </a:xfrm>
          <a:prstGeom prst="rect">
            <a:avLst/>
          </a:prstGeom>
        </p:spPr>
      </p:pic>
      <p:sp>
        <p:nvSpPr>
          <p:cNvPr id="156" name="Спасибо за внимание!"/>
          <p:cNvSpPr txBox="1"/>
          <p:nvPr>
            <p:ph type="title"/>
          </p:nvPr>
        </p:nvSpPr>
        <p:spPr>
          <a:xfrm>
            <a:off x="635000" y="10458884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9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